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A66"/>
    <a:srgbClr val="62AA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Z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AZ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formata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ormata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83A9-F62A-4048-8043-0FF88256984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054A-E2C6-40E1-8CC1-8460D6DA4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1520" y="764704"/>
          <a:ext cx="842493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15007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Teoretic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Informatic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G. Moisil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877272"/>
            <a:ext cx="11095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Decembrie</a:t>
            </a:r>
            <a:endParaRPr lang="en-US" sz="1600" b="1" cap="none" spc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38132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Sănătate și mișcare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404664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Iași</a:t>
            </a:r>
            <a:endParaRPr lang="en-US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IMG_20181109_120613.jpg"/>
          <p:cNvPicPr>
            <a:picLocks noChangeAspect="1"/>
          </p:cNvPicPr>
          <p:nvPr/>
        </p:nvPicPr>
        <p:blipFill>
          <a:blip r:embed="rId2" cstate="print"/>
          <a:srcRect t="14113"/>
          <a:stretch>
            <a:fillRect/>
          </a:stretch>
        </p:blipFill>
        <p:spPr>
          <a:xfrm>
            <a:off x="683568" y="3398104"/>
            <a:ext cx="3401568" cy="2191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008" y="2996952"/>
            <a:ext cx="4139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</a:t>
            </a:r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ție sănătoasă 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reporter  Carmen Olaru,TVR3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9131" t="-2953" r="9131" b="4921"/>
          <a:stretch>
            <a:fillRect/>
          </a:stretch>
        </p:blipFill>
        <p:spPr bwMode="auto">
          <a:xfrm>
            <a:off x="251520" y="764704"/>
            <a:ext cx="34174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rcRect t="5501"/>
          <a:stretch>
            <a:fillRect/>
          </a:stretch>
        </p:blipFill>
        <p:spPr>
          <a:xfrm>
            <a:off x="4860032" y="4537233"/>
            <a:ext cx="3384376" cy="213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913374" y="5589240"/>
            <a:ext cx="3946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Inspiră sănătate! –invitat Daniel Mardare D.S.P.Iași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6237312"/>
            <a:ext cx="188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 </a:t>
            </a:r>
            <a:r>
              <a:rPr lang="ro-RO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Voluntari Crucea Roșie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4149080"/>
            <a:ext cx="3594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Teodor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Jandarmeria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montană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E:\2018-2019\SC VALORI\M1.jpg"/>
          <p:cNvPicPr>
            <a:picLocks noChangeAspect="1" noChangeArrowheads="1"/>
          </p:cNvPicPr>
          <p:nvPr/>
        </p:nvPicPr>
        <p:blipFill>
          <a:blip r:embed="rId5" cstate="print"/>
          <a:srcRect t="11151" b="3801"/>
          <a:stretch>
            <a:fillRect/>
          </a:stretch>
        </p:blipFill>
        <p:spPr bwMode="auto">
          <a:xfrm>
            <a:off x="4572000" y="2060848"/>
            <a:ext cx="338666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1520" y="764704"/>
          <a:ext cx="842493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15007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Teoretic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Informatic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G. Moisil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877272"/>
            <a:ext cx="11095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Decembrie</a:t>
            </a:r>
            <a:endParaRPr lang="en-US" sz="1600" b="1" cap="none" spc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38132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Sănătate și mișcare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404664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Iași</a:t>
            </a:r>
            <a:endParaRPr lang="en-US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A.jpg"/>
          <p:cNvPicPr>
            <a:picLocks noChangeAspect="1"/>
          </p:cNvPicPr>
          <p:nvPr/>
        </p:nvPicPr>
        <p:blipFill>
          <a:blip r:embed="rId2" cstate="print"/>
          <a:srcRect r="29418" b="48854"/>
          <a:stretch>
            <a:fillRect/>
          </a:stretch>
        </p:blipFill>
        <p:spPr>
          <a:xfrm>
            <a:off x="251519" y="764704"/>
            <a:ext cx="3842348" cy="2088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27809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Marilena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ŞCHIOPU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-Universitatea de Științe Agricole și Medicină Veterinară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Fotografia postatÄ de Romanescu Adina."/>
          <p:cNvPicPr>
            <a:picLocks noChangeAspect="1" noChangeArrowheads="1"/>
          </p:cNvPicPr>
          <p:nvPr/>
        </p:nvPicPr>
        <p:blipFill>
          <a:blip r:embed="rId3" cstate="print"/>
          <a:srcRect l="24209" t="35529" r="770" b="28133"/>
          <a:stretch>
            <a:fillRect/>
          </a:stretch>
        </p:blipFill>
        <p:spPr bwMode="auto">
          <a:xfrm>
            <a:off x="827584" y="3356992"/>
            <a:ext cx="3456384" cy="22322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5576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dr. academician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Facultatea de Biologie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4" r="761" b="35038"/>
          <a:stretch>
            <a:fillRect/>
          </a:stretch>
        </p:blipFill>
        <p:spPr>
          <a:xfrm>
            <a:off x="4716016" y="1988840"/>
            <a:ext cx="3312368" cy="21602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9992" y="407707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cap="sm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ro-RO" sz="1400" cap="small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ândindu-ne la sănătatea viitorului nostru rwportaj TRV Iasi </a:t>
            </a:r>
            <a:r>
              <a:rPr lang="ro-RO" sz="1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E:\2018-2019\SC VALORI\x7.jpg"/>
          <p:cNvPicPr>
            <a:picLocks noChangeAspect="1" noChangeArrowheads="1"/>
          </p:cNvPicPr>
          <p:nvPr/>
        </p:nvPicPr>
        <p:blipFill>
          <a:blip r:embed="rId5" cstate="print"/>
          <a:srcRect t="9051" b="4851"/>
          <a:stretch>
            <a:fillRect/>
          </a:stretch>
        </p:blipFill>
        <p:spPr bwMode="auto">
          <a:xfrm>
            <a:off x="4859538" y="4437112"/>
            <a:ext cx="3456878" cy="22322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339752" y="628957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 Dr. Romanescu Ronelia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1520" y="764704"/>
          <a:ext cx="842493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15007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Teoretic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Informatic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G. Moisil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o-RO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877272"/>
            <a:ext cx="11095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Decembrie</a:t>
            </a:r>
            <a:endParaRPr lang="en-US" sz="1600" b="1" cap="none" spc="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38132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Sănătate și mișcare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404664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Iași</a:t>
            </a:r>
            <a:endParaRPr lang="en-US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8" descr="WhatsApp Image 2018-11-27 at 10.00.32.jpeg"/>
          <p:cNvPicPr>
            <a:picLocks noChangeAspect="1"/>
          </p:cNvPicPr>
          <p:nvPr/>
        </p:nvPicPr>
        <p:blipFill>
          <a:blip r:embed="rId2" cstate="print"/>
          <a:srcRect t="8744" b="6732"/>
          <a:stretch>
            <a:fillRect/>
          </a:stretch>
        </p:blipFill>
        <p:spPr>
          <a:xfrm>
            <a:off x="4499992" y="1772816"/>
            <a:ext cx="3389433" cy="2160240"/>
          </a:xfrm>
          <a:prstGeom prst="rect">
            <a:avLst/>
          </a:prstGeom>
        </p:spPr>
      </p:pic>
      <p:pic>
        <p:nvPicPr>
          <p:cNvPr id="20" name="Picture 19" descr="WhatsApp Image 2018-11-27 at 10.00.32 (1).jpeg"/>
          <p:cNvPicPr>
            <a:picLocks noChangeAspect="1"/>
          </p:cNvPicPr>
          <p:nvPr/>
        </p:nvPicPr>
        <p:blipFill>
          <a:blip r:embed="rId3" cstate="print"/>
          <a:srcRect t="9197" b="2052"/>
          <a:stretch>
            <a:fillRect/>
          </a:stretch>
        </p:blipFill>
        <p:spPr>
          <a:xfrm>
            <a:off x="4788024" y="4437112"/>
            <a:ext cx="3384376" cy="2232248"/>
          </a:xfrm>
          <a:prstGeom prst="rect">
            <a:avLst/>
          </a:prstGeom>
        </p:spPr>
      </p:pic>
      <p:pic>
        <p:nvPicPr>
          <p:cNvPr id="11" name="Picture 10" descr="WhatsApp Image 2018-11-28 at 14.01.23.jpeg"/>
          <p:cNvPicPr>
            <a:picLocks noChangeAspect="1"/>
          </p:cNvPicPr>
          <p:nvPr/>
        </p:nvPicPr>
        <p:blipFill>
          <a:blip r:embed="rId4" cstate="print"/>
          <a:srcRect l="7920" r="9231"/>
          <a:stretch>
            <a:fillRect/>
          </a:stretch>
        </p:blipFill>
        <p:spPr>
          <a:xfrm>
            <a:off x="899592" y="3501008"/>
            <a:ext cx="3384376" cy="2199800"/>
          </a:xfrm>
          <a:prstGeom prst="rect">
            <a:avLst/>
          </a:prstGeom>
        </p:spPr>
      </p:pic>
      <p:pic>
        <p:nvPicPr>
          <p:cNvPr id="12" name="Picture 11" descr="B.jpg"/>
          <p:cNvPicPr>
            <a:picLocks noChangeAspect="1"/>
          </p:cNvPicPr>
          <p:nvPr/>
        </p:nvPicPr>
        <p:blipFill>
          <a:blip r:embed="rId5" cstate="print"/>
          <a:srcRect t="14894"/>
          <a:stretch>
            <a:fillRect/>
          </a:stretch>
        </p:blipFill>
        <p:spPr>
          <a:xfrm>
            <a:off x="179512" y="836712"/>
            <a:ext cx="3384376" cy="2160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29777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Marilena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ŞCHIOPU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-Universitatea de Științe Agricole și Medicină Veterinară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393305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Sănătate și  </a:t>
            </a:r>
            <a:r>
              <a:rPr lang="ro-RO" sz="1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mișcare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573325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Campionat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PAUZA MARE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131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Nume_scoala            – judet ?</dc:title>
  <dc:creator>lili</dc:creator>
  <cp:lastModifiedBy>lili</cp:lastModifiedBy>
  <cp:revision>11</cp:revision>
  <dcterms:created xsi:type="dcterms:W3CDTF">2018-10-12T09:02:02Z</dcterms:created>
  <dcterms:modified xsi:type="dcterms:W3CDTF">2018-12-04T10:02:41Z</dcterms:modified>
</cp:coreProperties>
</file>